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Правила дорожного движения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        </a:t>
            </a:r>
            <a:r>
              <a:rPr lang="ru-RU" sz="4000" b="1" dirty="0" smtClean="0">
                <a:solidFill>
                  <a:schemeClr val="tx1"/>
                </a:solidFill>
              </a:rPr>
              <a:t>Тестирование обучающихся 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                    1-4 классов 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                в МБОУ СШ № 115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                     19.10.2017 </a:t>
            </a:r>
            <a:r>
              <a:rPr lang="ru-RU" sz="4000" b="1" dirty="0" smtClean="0">
                <a:solidFill>
                  <a:schemeClr val="tx1"/>
                </a:solidFill>
              </a:rPr>
              <a:t>год</a:t>
            </a:r>
          </a:p>
          <a:p>
            <a:pPr marL="0" indent="0">
              <a:buNone/>
            </a:pPr>
            <a:endParaRPr lang="ru-RU" sz="4000" b="1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Составитель: </a:t>
            </a:r>
            <a:r>
              <a:rPr lang="ru-RU" sz="1800" b="1" dirty="0" err="1" smtClean="0">
                <a:solidFill>
                  <a:schemeClr val="tx1"/>
                </a:solidFill>
              </a:rPr>
              <a:t>Теслова</a:t>
            </a:r>
            <a:r>
              <a:rPr lang="ru-RU" sz="1800" b="1" dirty="0" smtClean="0">
                <a:solidFill>
                  <a:schemeClr val="tx1"/>
                </a:solidFill>
              </a:rPr>
              <a:t> Н.В.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9. </a:t>
            </a:r>
            <a:r>
              <a:rPr lang="ru-RU" sz="3200" b="1" dirty="0">
                <a:solidFill>
                  <a:srgbClr val="C00000"/>
                </a:solidFill>
                <a:effectLst/>
                <a:latin typeface="Geneva"/>
              </a:rPr>
              <a:t>Что обозначает данный знак?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1. Пешеходный </a:t>
            </a:r>
            <a:r>
              <a:rPr lang="ru-RU" dirty="0">
                <a:solidFill>
                  <a:schemeClr val="tx1"/>
                </a:solidFill>
              </a:rPr>
              <a:t>переход.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Осторожно </a:t>
            </a:r>
            <a:r>
              <a:rPr lang="ru-RU" dirty="0">
                <a:solidFill>
                  <a:schemeClr val="tx1"/>
                </a:solidFill>
              </a:rPr>
              <a:t>дети.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3. Беговая </a:t>
            </a:r>
            <a:r>
              <a:rPr lang="ru-RU" dirty="0">
                <a:solidFill>
                  <a:schemeClr val="tx1"/>
                </a:solidFill>
              </a:rPr>
              <a:t>дорожка.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3204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2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Что обозначает данный знак?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Стоянка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автотранспорта.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Место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стоянки легковых такси.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Место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остановки трамвая.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Место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остановки автобуса и (или) троллейбуса.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1044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3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 Где нужно ожидать общественный транспорт?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Транспорт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ждать на остановке, при этом ни в коем случае нельзя выходить на проезжую часть!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любом месте.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проезжей части.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176464" cy="47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4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 Что обозначает данный знак?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Движение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запрещено.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Въезд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запрещён, движение только для пешеходов.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Велосипедная дорожка.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1044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0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 Какой номер нужно набрать для вызова экстренных служб?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Geneva"/>
              </a:rPr>
              <a:t>1. 123</a:t>
            </a:r>
            <a:endParaRPr lang="ru-RU" dirty="0">
              <a:solidFill>
                <a:schemeClr val="tx1"/>
              </a:solidFill>
              <a:latin typeface="Geneva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Geneva"/>
              </a:rPr>
              <a:t>2. 121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Geneva"/>
              </a:rPr>
              <a:t>3. 211</a:t>
            </a:r>
            <a:endParaRPr lang="ru-RU" dirty="0">
              <a:solidFill>
                <a:schemeClr val="tx1"/>
              </a:solidFill>
              <a:latin typeface="Geneva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Geneva"/>
              </a:rPr>
              <a:t>4. 112</a:t>
            </a:r>
            <a:endParaRPr lang="ru-RU" dirty="0">
              <a:solidFill>
                <a:schemeClr val="tx1"/>
              </a:solidFill>
              <a:latin typeface="Geneva"/>
            </a:endParaRPr>
          </a:p>
          <a:p>
            <a:endParaRPr lang="ru-RU" dirty="0"/>
          </a:p>
        </p:txBody>
      </p:sp>
      <p:pic>
        <p:nvPicPr>
          <p:cNvPr id="14338" name="Picture 2" descr="C:\Documents and Settings\User\Рабочий стол\ее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12735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8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должен поступить пешеход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этой ситуации?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Пройти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 автомобилем, убедившись, что он остановился и уступает Вам дорогу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Пройти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Уступить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автомобилю.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24847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9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перейти проезжую часть дороги, если рядом нет пешеходного перехода?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1.Пропустить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транспорт, движущийся слева, дойти до середины; затем закончить переход, при отсутствии транспорта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Переход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запрещен, нужно дойти до ближайшего пешеходного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Переходить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только при отсутствии транспорта или достаточного удаления его от места перехода.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24847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9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Что обозначает этот знак?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Велосипедная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дорожка.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Езда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велосипеде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запрещена.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Стоянка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велосипедов.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6792"/>
            <a:ext cx="419140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3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4. Можно ли переходить дорогу?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Можно </a:t>
            </a:r>
            <a:r>
              <a:rPr lang="ru-RU" dirty="0"/>
              <a:t>перейти </a:t>
            </a:r>
            <a:r>
              <a:rPr lang="ru-RU" dirty="0" smtClean="0"/>
              <a:t>дорогу.</a:t>
            </a:r>
          </a:p>
          <a:p>
            <a:pPr marL="0" indent="0">
              <a:buNone/>
            </a:pPr>
            <a:r>
              <a:rPr lang="ru-RU" dirty="0" smtClean="0"/>
              <a:t>2. Можно, убедившись, что транспорт остановился.</a:t>
            </a:r>
          </a:p>
          <a:p>
            <a:pPr marL="0" indent="0">
              <a:buNone/>
            </a:pPr>
            <a:r>
              <a:rPr lang="ru-RU" dirty="0" smtClean="0"/>
              <a:t>3. Нельзя</a:t>
            </a:r>
            <a:r>
              <a:rPr lang="ru-RU" dirty="0"/>
              <a:t>, нужно пропустить транспортное средство.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301634" cy="48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2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Как вести себя при переходе проезжей части в ненастную погоду?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Воздержаться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перехода до окончания дождя или снегопада.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Дождаться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зеленого сигнала светофора и, не обращая внимание на погоду, перейти проезжую часть.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Быть особенно внимательным, при переходе на зеленый сигнал светофора , если на улице сыро или скользко, машина не может резко остановиться, даже если водитель сразу нажмет на тормоз.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1764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9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правильно обходить автобус?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Машины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автобусы или троллейбусы нужно обходить сзади.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Подождать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когда транспорт отъедет от остановки, тогда дорога будет хорошо видна в обе стороны, после этого переходить дорогу.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17646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7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обозначает данный знак?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велосипедов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запрещено.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Велосипедная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дорожка.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32048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0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Что обозначает данный знак?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1. Пешеходный </a:t>
            </a:r>
            <a:r>
              <a:rPr lang="ru-RU" dirty="0">
                <a:solidFill>
                  <a:schemeClr val="tx1"/>
                </a:solidFill>
              </a:rPr>
              <a:t>переход.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Пешеходная </a:t>
            </a:r>
            <a:r>
              <a:rPr lang="ru-RU" dirty="0">
                <a:solidFill>
                  <a:schemeClr val="tx1"/>
                </a:solidFill>
              </a:rPr>
              <a:t>дорожка.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3. Движение </a:t>
            </a:r>
            <a:r>
              <a:rPr lang="ru-RU" dirty="0">
                <a:solidFill>
                  <a:schemeClr val="tx1"/>
                </a:solidFill>
              </a:rPr>
              <a:t>пешеходов запрещено.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1044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8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448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  Правила дорожного движения</vt:lpstr>
      <vt:lpstr>1. Как должен поступить пешеход  в этой ситуации?</vt:lpstr>
      <vt:lpstr>2. Как перейти проезжую часть дороги, если рядом нет пешеходного перехода?</vt:lpstr>
      <vt:lpstr>3. Что обозначает этот знак?</vt:lpstr>
      <vt:lpstr>4. Можно ли переходить дорогу? </vt:lpstr>
      <vt:lpstr>5. Как вести себя при переходе проезжей части в ненастную погоду?</vt:lpstr>
      <vt:lpstr>6. Как правильно обходить автобус?</vt:lpstr>
      <vt:lpstr>7. Что обозначает данный знак?</vt:lpstr>
      <vt:lpstr>8. Что обозначает данный знак?</vt:lpstr>
      <vt:lpstr>9. Что обозначает данный знак?</vt:lpstr>
      <vt:lpstr>10. Что обозначает данный знак?</vt:lpstr>
      <vt:lpstr>11. Где нужно ожидать общественный транспорт?</vt:lpstr>
      <vt:lpstr>12. Что обозначает данный знак?</vt:lpstr>
      <vt:lpstr>13. Какой номер нужно набрать для вызова экстренных служб?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Правила дорожного движения</dc:title>
  <cp:lastModifiedBy>User</cp:lastModifiedBy>
  <cp:revision>7</cp:revision>
  <dcterms:modified xsi:type="dcterms:W3CDTF">2017-10-19T11:20:31Z</dcterms:modified>
</cp:coreProperties>
</file>